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2DA43D-43A9-47B3-BEB4-E7F8D532D099}" v="14" dt="2022-10-16T18:35:20.171"/>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aerle" userId="8e19b64d071cbd5d" providerId="LiveId" clId="{ED2DA43D-43A9-47B3-BEB4-E7F8D532D099}"/>
    <pc:docChg chg="undo redo custSel modSld">
      <pc:chgData name="Chris Haerle" userId="8e19b64d071cbd5d" providerId="LiveId" clId="{ED2DA43D-43A9-47B3-BEB4-E7F8D532D099}" dt="2022-10-16T18:35:20.171" v="753"/>
      <pc:docMkLst>
        <pc:docMk/>
      </pc:docMkLst>
      <pc:sldChg chg="addSp modSp">
        <pc:chgData name="Chris Haerle" userId="8e19b64d071cbd5d" providerId="LiveId" clId="{ED2DA43D-43A9-47B3-BEB4-E7F8D532D099}" dt="2022-10-16T18:31:31.404" v="744"/>
        <pc:sldMkLst>
          <pc:docMk/>
          <pc:sldMk cId="0" sldId="256"/>
        </pc:sldMkLst>
        <pc:picChg chg="add mod">
          <ac:chgData name="Chris Haerle" userId="8e19b64d071cbd5d" providerId="LiveId" clId="{ED2DA43D-43A9-47B3-BEB4-E7F8D532D099}" dt="2022-10-16T18:31:31.404" v="744"/>
          <ac:picMkLst>
            <pc:docMk/>
            <pc:sldMk cId="0" sldId="256"/>
            <ac:picMk id="6" creationId="{ADAEC369-9CD5-484F-3CE0-D4BB2FCDA4A6}"/>
          </ac:picMkLst>
        </pc:picChg>
      </pc:sldChg>
      <pc:sldChg chg="addSp modSp">
        <pc:chgData name="Chris Haerle" userId="8e19b64d071cbd5d" providerId="LiveId" clId="{ED2DA43D-43A9-47B3-BEB4-E7F8D532D099}" dt="2022-10-16T18:31:31.404" v="744"/>
        <pc:sldMkLst>
          <pc:docMk/>
          <pc:sldMk cId="0" sldId="257"/>
        </pc:sldMkLst>
        <pc:picChg chg="add mod">
          <ac:chgData name="Chris Haerle" userId="8e19b64d071cbd5d" providerId="LiveId" clId="{ED2DA43D-43A9-47B3-BEB4-E7F8D532D099}" dt="2022-10-16T18:31:31.404" v="744"/>
          <ac:picMkLst>
            <pc:docMk/>
            <pc:sldMk cId="0" sldId="257"/>
            <ac:picMk id="8" creationId="{D8AA2A0F-9550-4243-5531-4CFC7C345655}"/>
          </ac:picMkLst>
        </pc:picChg>
      </pc:sldChg>
      <pc:sldChg chg="addSp modSp mod">
        <pc:chgData name="Chris Haerle" userId="8e19b64d071cbd5d" providerId="LiveId" clId="{ED2DA43D-43A9-47B3-BEB4-E7F8D532D099}" dt="2022-10-16T18:31:31.404" v="744"/>
        <pc:sldMkLst>
          <pc:docMk/>
          <pc:sldMk cId="0" sldId="258"/>
        </pc:sldMkLst>
        <pc:spChg chg="mod">
          <ac:chgData name="Chris Haerle" userId="8e19b64d071cbd5d" providerId="LiveId" clId="{ED2DA43D-43A9-47B3-BEB4-E7F8D532D099}" dt="2022-10-15T19:06:16.819" v="657"/>
          <ac:spMkLst>
            <pc:docMk/>
            <pc:sldMk cId="0" sldId="258"/>
            <ac:spMk id="160" creationId="{00000000-0000-0000-0000-000000000000}"/>
          </ac:spMkLst>
        </pc:spChg>
        <pc:graphicFrameChg chg="modGraphic">
          <ac:chgData name="Chris Haerle" userId="8e19b64d071cbd5d" providerId="LiveId" clId="{ED2DA43D-43A9-47B3-BEB4-E7F8D532D099}" dt="2022-10-15T19:11:49.092" v="740" actId="20577"/>
          <ac:graphicFrameMkLst>
            <pc:docMk/>
            <pc:sldMk cId="0" sldId="258"/>
            <ac:graphicFrameMk id="161" creationId="{00000000-0000-0000-0000-000000000000}"/>
          </ac:graphicFrameMkLst>
        </pc:graphicFrameChg>
        <pc:picChg chg="add mod">
          <ac:chgData name="Chris Haerle" userId="8e19b64d071cbd5d" providerId="LiveId" clId="{ED2DA43D-43A9-47B3-BEB4-E7F8D532D099}" dt="2022-10-16T18:31:31.404" v="744"/>
          <ac:picMkLst>
            <pc:docMk/>
            <pc:sldMk cId="0" sldId="258"/>
            <ac:picMk id="6" creationId="{C204C118-FA4F-C832-2A9A-794DA10884C0}"/>
          </ac:picMkLst>
        </pc:picChg>
      </pc:sldChg>
      <pc:sldChg chg="addSp modSp">
        <pc:chgData name="Chris Haerle" userId="8e19b64d071cbd5d" providerId="LiveId" clId="{ED2DA43D-43A9-47B3-BEB4-E7F8D532D099}" dt="2022-10-16T18:31:31.404" v="744"/>
        <pc:sldMkLst>
          <pc:docMk/>
          <pc:sldMk cId="0" sldId="259"/>
        </pc:sldMkLst>
        <pc:picChg chg="add mod">
          <ac:chgData name="Chris Haerle" userId="8e19b64d071cbd5d" providerId="LiveId" clId="{ED2DA43D-43A9-47B3-BEB4-E7F8D532D099}" dt="2022-10-16T18:31:31.404" v="744"/>
          <ac:picMkLst>
            <pc:docMk/>
            <pc:sldMk cId="0" sldId="259"/>
            <ac:picMk id="6" creationId="{C62BE9E9-F37A-F02F-EEC3-A72410A8657B}"/>
          </ac:picMkLst>
        </pc:picChg>
      </pc:sldChg>
      <pc:sldChg chg="addSp modSp">
        <pc:chgData name="Chris Haerle" userId="8e19b64d071cbd5d" providerId="LiveId" clId="{ED2DA43D-43A9-47B3-BEB4-E7F8D532D099}" dt="2022-10-16T18:31:31.404" v="744"/>
        <pc:sldMkLst>
          <pc:docMk/>
          <pc:sldMk cId="0" sldId="260"/>
        </pc:sldMkLst>
        <pc:picChg chg="add mod">
          <ac:chgData name="Chris Haerle" userId="8e19b64d071cbd5d" providerId="LiveId" clId="{ED2DA43D-43A9-47B3-BEB4-E7F8D532D099}" dt="2022-10-16T18:31:31.404" v="744"/>
          <ac:picMkLst>
            <pc:docMk/>
            <pc:sldMk cId="0" sldId="260"/>
            <ac:picMk id="6" creationId="{98E4B457-1B0D-BE38-601A-85514B2AA611}"/>
          </ac:picMkLst>
        </pc:picChg>
      </pc:sldChg>
      <pc:sldChg chg="addSp modSp mod">
        <pc:chgData name="Chris Haerle" userId="8e19b64d071cbd5d" providerId="LiveId" clId="{ED2DA43D-43A9-47B3-BEB4-E7F8D532D099}" dt="2022-10-16T18:31:31.404" v="744"/>
        <pc:sldMkLst>
          <pc:docMk/>
          <pc:sldMk cId="0" sldId="261"/>
        </pc:sldMkLst>
        <pc:spChg chg="mod">
          <ac:chgData name="Chris Haerle" userId="8e19b64d071cbd5d" providerId="LiveId" clId="{ED2DA43D-43A9-47B3-BEB4-E7F8D532D099}" dt="2022-10-15T18:55:44.779" v="0"/>
          <ac:spMkLst>
            <pc:docMk/>
            <pc:sldMk cId="0" sldId="261"/>
            <ac:spMk id="182" creationId="{00000000-0000-0000-0000-000000000000}"/>
          </ac:spMkLst>
        </pc:spChg>
        <pc:picChg chg="add mod">
          <ac:chgData name="Chris Haerle" userId="8e19b64d071cbd5d" providerId="LiveId" clId="{ED2DA43D-43A9-47B3-BEB4-E7F8D532D099}" dt="2022-10-16T18:31:31.404" v="744"/>
          <ac:picMkLst>
            <pc:docMk/>
            <pc:sldMk cId="0" sldId="261"/>
            <ac:picMk id="5" creationId="{91FC7DF7-5C55-5B69-ADBB-503CE37796A0}"/>
          </ac:picMkLst>
        </pc:picChg>
      </pc:sldChg>
      <pc:sldChg chg="addSp modSp mod">
        <pc:chgData name="Chris Haerle" userId="8e19b64d071cbd5d" providerId="LiveId" clId="{ED2DA43D-43A9-47B3-BEB4-E7F8D532D099}" dt="2022-10-16T18:31:31.404" v="744"/>
        <pc:sldMkLst>
          <pc:docMk/>
          <pc:sldMk cId="0" sldId="262"/>
        </pc:sldMkLst>
        <pc:spChg chg="mod">
          <ac:chgData name="Chris Haerle" userId="8e19b64d071cbd5d" providerId="LiveId" clId="{ED2DA43D-43A9-47B3-BEB4-E7F8D532D099}" dt="2022-10-15T18:57:22.023" v="17"/>
          <ac:spMkLst>
            <pc:docMk/>
            <pc:sldMk cId="0" sldId="262"/>
            <ac:spMk id="189" creationId="{00000000-0000-0000-0000-000000000000}"/>
          </ac:spMkLst>
        </pc:spChg>
        <pc:picChg chg="add mod">
          <ac:chgData name="Chris Haerle" userId="8e19b64d071cbd5d" providerId="LiveId" clId="{ED2DA43D-43A9-47B3-BEB4-E7F8D532D099}" dt="2022-10-16T18:31:31.404" v="744"/>
          <ac:picMkLst>
            <pc:docMk/>
            <pc:sldMk cId="0" sldId="262"/>
            <ac:picMk id="3" creationId="{D6C7CA38-A1D1-7D4A-9DAC-B719EF58517A}"/>
          </ac:picMkLst>
        </pc:picChg>
      </pc:sldChg>
      <pc:sldChg chg="addSp delSp modSp mod modTransition modAnim">
        <pc:chgData name="Chris Haerle" userId="8e19b64d071cbd5d" providerId="LiveId" clId="{ED2DA43D-43A9-47B3-BEB4-E7F8D532D099}" dt="2022-10-16T18:33:26.354" v="749"/>
        <pc:sldMkLst>
          <pc:docMk/>
          <pc:sldMk cId="0" sldId="263"/>
        </pc:sldMkLst>
        <pc:spChg chg="mod">
          <ac:chgData name="Chris Haerle" userId="8e19b64d071cbd5d" providerId="LiveId" clId="{ED2DA43D-43A9-47B3-BEB4-E7F8D532D099}" dt="2022-10-16T18:32:10.694" v="747"/>
          <ac:spMkLst>
            <pc:docMk/>
            <pc:sldMk cId="0" sldId="263"/>
            <ac:spMk id="196" creationId="{00000000-0000-0000-0000-000000000000}"/>
          </ac:spMkLst>
        </pc:spChg>
        <pc:graphicFrameChg chg="add del mod">
          <ac:chgData name="Chris Haerle" userId="8e19b64d071cbd5d" providerId="LiveId" clId="{ED2DA43D-43A9-47B3-BEB4-E7F8D532D099}" dt="2022-10-15T18:57:15.272" v="15"/>
          <ac:graphicFrameMkLst>
            <pc:docMk/>
            <pc:sldMk cId="0" sldId="263"/>
            <ac:graphicFrameMk id="2" creationId="{8CF5835A-017A-2C74-62EF-03E124918652}"/>
          </ac:graphicFrameMkLst>
        </pc:graphicFrameChg>
        <pc:picChg chg="add del mod">
          <ac:chgData name="Chris Haerle" userId="8e19b64d071cbd5d" providerId="LiveId" clId="{ED2DA43D-43A9-47B3-BEB4-E7F8D532D099}" dt="2022-10-16T18:32:54.678" v="748"/>
          <ac:picMkLst>
            <pc:docMk/>
            <pc:sldMk cId="0" sldId="263"/>
            <ac:picMk id="3" creationId="{21014E88-1314-E476-E799-4F55B1D20B17}"/>
          </ac:picMkLst>
        </pc:picChg>
        <pc:picChg chg="add mod">
          <ac:chgData name="Chris Haerle" userId="8e19b64d071cbd5d" providerId="LiveId" clId="{ED2DA43D-43A9-47B3-BEB4-E7F8D532D099}" dt="2022-10-16T18:33:26.354" v="749"/>
          <ac:picMkLst>
            <pc:docMk/>
            <pc:sldMk cId="0" sldId="263"/>
            <ac:picMk id="8" creationId="{6FBC1CAF-F65E-3D65-97D0-8B06853A0D32}"/>
          </ac:picMkLst>
        </pc:picChg>
      </pc:sldChg>
      <pc:sldChg chg="addSp delSp modSp mod modTransition modAnim">
        <pc:chgData name="Chris Haerle" userId="8e19b64d071cbd5d" providerId="LiveId" clId="{ED2DA43D-43A9-47B3-BEB4-E7F8D532D099}" dt="2022-10-16T18:33:53.692" v="752"/>
        <pc:sldMkLst>
          <pc:docMk/>
          <pc:sldMk cId="0" sldId="264"/>
        </pc:sldMkLst>
        <pc:picChg chg="add del mod">
          <ac:chgData name="Chris Haerle" userId="8e19b64d071cbd5d" providerId="LiveId" clId="{ED2DA43D-43A9-47B3-BEB4-E7F8D532D099}" dt="2022-10-16T18:33:38.814" v="751"/>
          <ac:picMkLst>
            <pc:docMk/>
            <pc:sldMk cId="0" sldId="264"/>
            <ac:picMk id="3" creationId="{39E907DA-28BF-86DE-3390-07FFC763907D}"/>
          </ac:picMkLst>
        </pc:picChg>
        <pc:picChg chg="add del mod">
          <ac:chgData name="Chris Haerle" userId="8e19b64d071cbd5d" providerId="LiveId" clId="{ED2DA43D-43A9-47B3-BEB4-E7F8D532D099}" dt="2022-10-16T18:33:53.692" v="752"/>
          <ac:picMkLst>
            <pc:docMk/>
            <pc:sldMk cId="0" sldId="264"/>
            <ac:picMk id="7" creationId="{9ACFE202-D798-9F27-F10F-6D090881EAA0}"/>
          </ac:picMkLst>
        </pc:picChg>
        <pc:picChg chg="add mod">
          <ac:chgData name="Chris Haerle" userId="8e19b64d071cbd5d" providerId="LiveId" clId="{ED2DA43D-43A9-47B3-BEB4-E7F8D532D099}" dt="2022-10-16T18:33:53.692" v="752"/>
          <ac:picMkLst>
            <pc:docMk/>
            <pc:sldMk cId="0" sldId="264"/>
            <ac:picMk id="8" creationId="{10451C7B-956D-DF2C-C3F6-CB79C1CCA2B1}"/>
          </ac:picMkLst>
        </pc:picChg>
      </pc:sldChg>
      <pc:sldChg chg="addSp delSp modSp mod">
        <pc:chgData name="Chris Haerle" userId="8e19b64d071cbd5d" providerId="LiveId" clId="{ED2DA43D-43A9-47B3-BEB4-E7F8D532D099}" dt="2022-10-16T18:35:20.171" v="753"/>
        <pc:sldMkLst>
          <pc:docMk/>
          <pc:sldMk cId="0" sldId="265"/>
        </pc:sldMkLst>
        <pc:spChg chg="mod">
          <ac:chgData name="Chris Haerle" userId="8e19b64d071cbd5d" providerId="LiveId" clId="{ED2DA43D-43A9-47B3-BEB4-E7F8D532D099}" dt="2022-10-15T18:58:56.997" v="341" actId="20577"/>
          <ac:spMkLst>
            <pc:docMk/>
            <pc:sldMk cId="0" sldId="265"/>
            <ac:spMk id="210" creationId="{00000000-0000-0000-0000-000000000000}"/>
          </ac:spMkLst>
        </pc:spChg>
        <pc:graphicFrameChg chg="add del mod">
          <ac:chgData name="Chris Haerle" userId="8e19b64d071cbd5d" providerId="LiveId" clId="{ED2DA43D-43A9-47B3-BEB4-E7F8D532D099}" dt="2022-10-15T18:56:56.713" v="11"/>
          <ac:graphicFrameMkLst>
            <pc:docMk/>
            <pc:sldMk cId="0" sldId="265"/>
            <ac:graphicFrameMk id="2" creationId="{321E6C2B-5C75-D32D-B7A0-041E16D4E93E}"/>
          </ac:graphicFrameMkLst>
        </pc:graphicFrameChg>
        <pc:graphicFrameChg chg="add del mod modGraphic">
          <ac:chgData name="Chris Haerle" userId="8e19b64d071cbd5d" providerId="LiveId" clId="{ED2DA43D-43A9-47B3-BEB4-E7F8D532D099}" dt="2022-10-15T18:56:55.933" v="9"/>
          <ac:graphicFrameMkLst>
            <pc:docMk/>
            <pc:sldMk cId="0" sldId="265"/>
            <ac:graphicFrameMk id="3" creationId="{80A2BD3E-42F7-6ADB-908F-FCEC65774209}"/>
          </ac:graphicFrameMkLst>
        </pc:graphicFrameChg>
        <pc:graphicFrameChg chg="add del mod">
          <ac:chgData name="Chris Haerle" userId="8e19b64d071cbd5d" providerId="LiveId" clId="{ED2DA43D-43A9-47B3-BEB4-E7F8D532D099}" dt="2022-10-15T18:57:51.865" v="52"/>
          <ac:graphicFrameMkLst>
            <pc:docMk/>
            <pc:sldMk cId="0" sldId="265"/>
            <ac:graphicFrameMk id="4" creationId="{8BBF3C8A-4E50-AC70-8BE5-35FEFCB4AF5C}"/>
          </ac:graphicFrameMkLst>
        </pc:graphicFrameChg>
        <pc:picChg chg="add mod">
          <ac:chgData name="Chris Haerle" userId="8e19b64d071cbd5d" providerId="LiveId" clId="{ED2DA43D-43A9-47B3-BEB4-E7F8D532D099}" dt="2022-10-16T18:35:20.171" v="753"/>
          <ac:picMkLst>
            <pc:docMk/>
            <pc:sldMk cId="0" sldId="265"/>
            <ac:picMk id="4" creationId="{8D2B9943-C72F-2FDD-7036-B938F19F2744}"/>
          </ac:picMkLst>
        </pc:picChg>
      </pc:sldChg>
      <pc:sldChg chg="addSp modSp mod">
        <pc:chgData name="Chris Haerle" userId="8e19b64d071cbd5d" providerId="LiveId" clId="{ED2DA43D-43A9-47B3-BEB4-E7F8D532D099}" dt="2022-10-16T18:35:20.171" v="753"/>
        <pc:sldMkLst>
          <pc:docMk/>
          <pc:sldMk cId="0" sldId="266"/>
        </pc:sldMkLst>
        <pc:spChg chg="mod">
          <ac:chgData name="Chris Haerle" userId="8e19b64d071cbd5d" providerId="LiveId" clId="{ED2DA43D-43A9-47B3-BEB4-E7F8D532D099}" dt="2022-10-15T18:59:32.301" v="543"/>
          <ac:spMkLst>
            <pc:docMk/>
            <pc:sldMk cId="0" sldId="266"/>
            <ac:spMk id="217" creationId="{00000000-0000-0000-0000-000000000000}"/>
          </ac:spMkLst>
        </pc:spChg>
        <pc:picChg chg="add mod">
          <ac:chgData name="Chris Haerle" userId="8e19b64d071cbd5d" providerId="LiveId" clId="{ED2DA43D-43A9-47B3-BEB4-E7F8D532D099}" dt="2022-10-16T18:35:20.171" v="753"/>
          <ac:picMkLst>
            <pc:docMk/>
            <pc:sldMk cId="0" sldId="266"/>
            <ac:picMk id="3" creationId="{931A5EE5-01F7-52B4-C304-692DE2EF4A8B}"/>
          </ac:picMkLst>
        </pc:picChg>
      </pc:sldChg>
      <pc:sldChg chg="addSp modSp mod">
        <pc:chgData name="Chris Haerle" userId="8e19b64d071cbd5d" providerId="LiveId" clId="{ED2DA43D-43A9-47B3-BEB4-E7F8D532D099}" dt="2022-10-16T18:35:20.171" v="753"/>
        <pc:sldMkLst>
          <pc:docMk/>
          <pc:sldMk cId="0" sldId="267"/>
        </pc:sldMkLst>
        <pc:spChg chg="mod">
          <ac:chgData name="Chris Haerle" userId="8e19b64d071cbd5d" providerId="LiveId" clId="{ED2DA43D-43A9-47B3-BEB4-E7F8D532D099}" dt="2022-10-15T18:59:52.783" v="583"/>
          <ac:spMkLst>
            <pc:docMk/>
            <pc:sldMk cId="0" sldId="267"/>
            <ac:spMk id="224" creationId="{00000000-0000-0000-0000-000000000000}"/>
          </ac:spMkLst>
        </pc:spChg>
        <pc:picChg chg="add mod">
          <ac:chgData name="Chris Haerle" userId="8e19b64d071cbd5d" providerId="LiveId" clId="{ED2DA43D-43A9-47B3-BEB4-E7F8D532D099}" dt="2022-10-16T18:35:20.171" v="753"/>
          <ac:picMkLst>
            <pc:docMk/>
            <pc:sldMk cId="0" sldId="267"/>
            <ac:picMk id="3" creationId="{E36714DC-8A8D-D1B9-970E-ADD68F4B8A16}"/>
          </ac:picMkLst>
        </pc:picChg>
      </pc:sldChg>
      <pc:sldChg chg="addSp modSp mod">
        <pc:chgData name="Chris Haerle" userId="8e19b64d071cbd5d" providerId="LiveId" clId="{ED2DA43D-43A9-47B3-BEB4-E7F8D532D099}" dt="2022-10-16T18:35:20.171" v="753"/>
        <pc:sldMkLst>
          <pc:docMk/>
          <pc:sldMk cId="0" sldId="268"/>
        </pc:sldMkLst>
        <pc:spChg chg="mod">
          <ac:chgData name="Chris Haerle" userId="8e19b64d071cbd5d" providerId="LiveId" clId="{ED2DA43D-43A9-47B3-BEB4-E7F8D532D099}" dt="2022-10-15T19:00:11.608" v="655"/>
          <ac:spMkLst>
            <pc:docMk/>
            <pc:sldMk cId="0" sldId="268"/>
            <ac:spMk id="231" creationId="{00000000-0000-0000-0000-000000000000}"/>
          </ac:spMkLst>
        </pc:spChg>
        <pc:picChg chg="add mod">
          <ac:chgData name="Chris Haerle" userId="8e19b64d071cbd5d" providerId="LiveId" clId="{ED2DA43D-43A9-47B3-BEB4-E7F8D532D099}" dt="2022-10-16T18:35:20.171" v="753"/>
          <ac:picMkLst>
            <pc:docMk/>
            <pc:sldMk cId="0" sldId="268"/>
            <ac:picMk id="3" creationId="{D46CF3ED-062C-8762-81D3-19592CC3C692}"/>
          </ac:picMkLst>
        </pc:picChg>
      </pc:sldChg>
      <pc:sldChg chg="addSp modSp mod">
        <pc:chgData name="Chris Haerle" userId="8e19b64d071cbd5d" providerId="LiveId" clId="{ED2DA43D-43A9-47B3-BEB4-E7F8D532D099}" dt="2022-10-16T18:35:20.171" v="753"/>
        <pc:sldMkLst>
          <pc:docMk/>
          <pc:sldMk cId="0" sldId="269"/>
        </pc:sldMkLst>
        <pc:spChg chg="mod">
          <ac:chgData name="Chris Haerle" userId="8e19b64d071cbd5d" providerId="LiveId" clId="{ED2DA43D-43A9-47B3-BEB4-E7F8D532D099}" dt="2022-10-15T19:12:45.556" v="743"/>
          <ac:spMkLst>
            <pc:docMk/>
            <pc:sldMk cId="0" sldId="269"/>
            <ac:spMk id="238" creationId="{00000000-0000-0000-0000-000000000000}"/>
          </ac:spMkLst>
        </pc:spChg>
        <pc:picChg chg="add mod">
          <ac:chgData name="Chris Haerle" userId="8e19b64d071cbd5d" providerId="LiveId" clId="{ED2DA43D-43A9-47B3-BEB4-E7F8D532D099}" dt="2022-10-16T18:35:20.171" v="753"/>
          <ac:picMkLst>
            <pc:docMk/>
            <pc:sldMk cId="0" sldId="269"/>
            <ac:picMk id="3" creationId="{BA64E431-B267-8BF9-F886-343E9BD91C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Christopher Haerle</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sz="1800" dirty="0">
                <a:effectLst/>
                <a:latin typeface="Calibri" panose="020F0502020204030204" pitchFamily="34" charset="0"/>
                <a:ea typeface="Calibri" panose="020F0502020204030204" pitchFamily="34" charset="0"/>
              </a:rPr>
              <a:t>This is my security policy presentation for Green Pace.</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ADAEC369-9CD5-484F-3CE0-D4BB2FCDA4A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65"/>
    </mc:Choice>
    <mc:Fallback>
      <p:transition spd="slow" advTm="6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err="1"/>
              <a:t>DevSecOps</a:t>
            </a:r>
            <a:r>
              <a:rPr lang="en-US" sz="1600" dirty="0"/>
              <a:t> pipeline is a secure coding method that is a complete circle approach that enforces a policy with infrastructure built on keeping the code safe.</a:t>
            </a:r>
            <a:endParaRPr sz="1600" dirty="0"/>
          </a:p>
          <a:p>
            <a:pPr marL="685800" lvl="1" indent="-228600" algn="l" rtl="0">
              <a:lnSpc>
                <a:spcPct val="90000"/>
              </a:lnSpc>
              <a:spcBef>
                <a:spcPts val="50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The structure for this system is solid. Be sure to always keep defense in depth in the back of your mind and be sure that testing is being performed before and after anything have been updated or modified to check for bugs. </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D2B9943-C72F-2FDD-7036-B938F19F274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565"/>
    </mc:Choice>
    <mc:Fallback>
      <p:transition spd="slow" advTm="27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There are always risks when coding, nothing can be 100% secure. There are practices that can be implemented to help and try to make it 100%, like keeping the coding up to date, be sure that the code is tested regularly, and have practices for employees to look out for phishing scams or malware threats.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31A5EE5-01F7-52B4-C304-692DE2EF4A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843"/>
    </mc:Choice>
    <mc:Fallback>
      <p:transition spd="slow" advTm="17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1800" dirty="0">
                <a:effectLst/>
                <a:latin typeface="Calibri" panose="020F0502020204030204" pitchFamily="34" charset="0"/>
                <a:ea typeface="Calibri" panose="020F0502020204030204" pitchFamily="34" charset="0"/>
              </a:rPr>
              <a:t>Understanding all the different kinds of security threats and trends that are out there is a big role in maintaining the security system. We try to stay on top of all the different practices that are being used to make sure that our code stays secure, and that people are comfortable knowing that their information is safe. </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36714DC-8A8D-D1B9-970E-ADD68F4B8A1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820"/>
    </mc:Choice>
    <mc:Fallback>
      <p:transition spd="slow" advTm="18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effectLst/>
                <a:latin typeface="Calibri" panose="020F0502020204030204" pitchFamily="34" charset="0"/>
                <a:ea typeface="Calibri" panose="020F0502020204030204" pitchFamily="34" charset="0"/>
              </a:rPr>
              <a:t>In conclusion, the standards and principles that were mentioned in this presentation shows that Green Pace is more than capable of creating and maintaining a secure and proficient program. </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46CF3ED-062C-8762-81D3-19592CC3C69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57"/>
    </mc:Choice>
    <mc:Fallback>
      <p:transition spd="slow" advTm="10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effectLst/>
              </a:rPr>
              <a:t>Top 10 secure coding practices</a:t>
            </a:r>
            <a:r>
              <a:rPr lang="en-US" dirty="0">
                <a:effectLst/>
              </a:rPr>
              <a:t>. Top 10 Secure Coding Practices - CERT Secure Coding - Confluence. (n.d.). Retrieved October 15, 2022, from https://wiki.sei.cmu.edu/confluence/display/seccode/Top+10+Secure+Coding+Practices </a:t>
            </a:r>
          </a:p>
          <a:p>
            <a:r>
              <a:rPr lang="en-US" i="1" dirty="0">
                <a:effectLst/>
              </a:rPr>
              <a:t>Secure coding practices: What is secure coding?</a:t>
            </a:r>
            <a:r>
              <a:rPr lang="en-US" dirty="0">
                <a:effectLst/>
              </a:rPr>
              <a:t> </a:t>
            </a:r>
            <a:r>
              <a:rPr lang="en-US" dirty="0" err="1">
                <a:effectLst/>
              </a:rPr>
              <a:t>Snyk</a:t>
            </a:r>
            <a:r>
              <a:rPr lang="en-US" dirty="0">
                <a:effectLst/>
              </a:rPr>
              <a:t>. (2022, September 16). Retrieved October 15, 2022, from https://snyk.io/learn/secure-coding-practices/ </a:t>
            </a:r>
          </a:p>
          <a:p>
            <a:r>
              <a:rPr lang="en-US" dirty="0" err="1">
                <a:effectLst/>
              </a:rPr>
              <a:t>Danhieux</a:t>
            </a:r>
            <a:r>
              <a:rPr lang="en-US" dirty="0">
                <a:effectLst/>
              </a:rPr>
              <a:t>, P. (2022, June 7). </a:t>
            </a:r>
            <a:r>
              <a:rPr lang="en-US" i="1" dirty="0">
                <a:effectLst/>
              </a:rPr>
              <a:t>Why security must be a priority in the software development process</a:t>
            </a:r>
            <a:r>
              <a:rPr lang="en-US" dirty="0">
                <a:effectLst/>
              </a:rPr>
              <a:t>. </a:t>
            </a:r>
            <a:r>
              <a:rPr lang="en-US" dirty="0" err="1">
                <a:effectLst/>
              </a:rPr>
              <a:t>SecurityBrief</a:t>
            </a:r>
            <a:r>
              <a:rPr lang="en-US" dirty="0">
                <a:effectLst/>
              </a:rPr>
              <a:t> Australia. </a:t>
            </a:r>
            <a:r>
              <a:rPr lang="en-US">
                <a:effectLst/>
              </a:rPr>
              <a:t>Retrieved October 15, 2022, from https://securitybrief.com.au/story/why-security-must-be-a-priority-in-the-software-development-process </a:t>
            </a:r>
          </a:p>
          <a:p>
            <a:endParaRPr lang="en-US"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A64E431-B267-8BF9-F886-343E9BD91C4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12"/>
    </mc:Choice>
    <mc:Fallback>
      <p:transition spd="slow" advTm="1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slide will show the overview detailed methods used in the work to have a blueprint to secure coding.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D8AA2A0F-9550-4243-5531-4CFC7C34565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255"/>
    </mc:Choice>
    <mc:Fallback>
      <p:transition spd="slow" advTm="7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1800" dirty="0">
                <a:effectLst/>
                <a:latin typeface="Calibri" panose="020F0502020204030204" pitchFamily="34" charset="0"/>
                <a:ea typeface="Calibri" panose="020F0502020204030204" pitchFamily="34" charset="0"/>
              </a:rPr>
              <a:t>The secure coding has standards that come along with it, there are certain levels of vulnerability that are measured. The threats that will occur will be given the proper attention but not all threats will be sever. Some of the threats will be low level threats too.</a:t>
            </a:r>
            <a:endParaRPr dirty="0"/>
          </a:p>
        </p:txBody>
      </p:sp>
      <p:graphicFrame>
        <p:nvGraphicFramePr>
          <p:cNvPr id="161" name="Google Shape;161;p4" descr="Alt text required"/>
          <p:cNvGraphicFramePr/>
          <p:nvPr>
            <p:extLst>
              <p:ext uri="{D42A27DB-BD31-4B8C-83A1-F6EECF244321}">
                <p14:modId xmlns:p14="http://schemas.microsoft.com/office/powerpoint/2010/main" val="1972919050"/>
              </p:ext>
            </p:extLst>
          </p:nvPr>
        </p:nvGraphicFramePr>
        <p:xfrm>
          <a:off x="3171900" y="2561050"/>
          <a:ext cx="7835225" cy="359809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Malware Attack</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Advanced persistent threats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Password attacks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Social engineering attacks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C204C118-FA4F-C832-2A9A-794DA10884C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536"/>
    </mc:Choice>
    <mc:Fallback>
      <p:transition spd="slow" advTm="30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effectLst/>
                <a:latin typeface="Calibri" panose="020F0502020204030204" pitchFamily="34" charset="0"/>
                <a:ea typeface="Calibri" panose="020F0502020204030204" pitchFamily="34" charset="0"/>
              </a:rPr>
              <a:t>There are 10 principles that should be followed when developing a secure code. Validate input data, pay attention to complier warning during development and debugging. While developing the code, build and design for security. Be sure to keep things simple. Deny access to the system by default standards. Make sure those who need access have it, and those who don’t need access don’t have it. Sanitize data that is being transferred to be sure that the connection remains safe. Try to practice defense in depth. Always use an effective quality assurance techniques. </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C62BE9E9-F37A-F02F-EEC3-A72410A8657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969"/>
    </mc:Choice>
    <mc:Fallback>
      <p:transition spd="slow" advTm="39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Green Pace top ten Standards: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1. No out-of-range enumeration values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2. Valid references, pointers, and iterators for a container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3. STD::string should not be made from a null pointer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4.  Never store already owned pointer values in an unrelated smart pointer.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5. Deallocate dynamically allocated resources.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6. Static assertion used to Test the values of a constant expression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7. Handle all exceptions thrown before main() begins executing.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8. No alternative input and output from a file stream, without intervening positioning call.</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9. No virtual functions from constructors or destructors.</a:t>
            </a:r>
          </a:p>
          <a:p>
            <a:r>
              <a:rPr lang="en-US" sz="1800" dirty="0">
                <a:effectLst/>
                <a:latin typeface="Calibri" panose="020F0502020204030204" pitchFamily="34" charset="0"/>
                <a:ea typeface="Calibri" panose="020F0502020204030204" pitchFamily="34" charset="0"/>
              </a:rPr>
              <a:t>10. Value returning functions must return a value from all exit paths.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98E4B457-1B0D-BE38-601A-85514B2AA61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963"/>
    </mc:Choice>
    <mc:Fallback>
      <p:transition spd="slow" advTm="42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We also prioritize our encryption policies. Encryption rest is designed to keep attackers from being able to access the unencrypted data while it’s on a disk. Encryption flight is to allow the data to transit within the system. </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91FC7DF7-5C55-5B69-ADBB-503CE37796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249"/>
    </mc:Choice>
    <mc:Fallback>
      <p:transition spd="slow" advTm="19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We have a high standard with our Triple-A policies.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Authentication – for users being identified and verified the user’s identity.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Authorization – For users that have been confirmed. Confirming their level of access, and what the individual is allowed to do, as in create files, delete, modify. Or if they are an only read user. </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6C7CA38-A1D1-7D4A-9DAC-B719EF5851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234"/>
    </mc:Choice>
    <mc:Fallback>
      <p:transition spd="slow" advTm="24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800" dirty="0">
                <a:effectLst/>
                <a:latin typeface="Calibri" panose="020F0502020204030204" pitchFamily="34" charset="0"/>
                <a:ea typeface="Calibri" panose="020F0502020204030204" pitchFamily="34" charset="0"/>
              </a:rPr>
              <a:t>The test practices that we use are used frequently. We test throughout the development of the code to ensure that there are no errors missed and that everything works seamlessly from start to end. </a:t>
            </a: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6FBC1CAF-F65E-3D65-97D0-8B06853A0D3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591"/>
    </mc:Choice>
    <mc:Fallback>
      <p:transition spd="slow" advTm="14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10451C7B-956D-DF2C-C3F6-CB79C1CCA2B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99396" t="-90625" r="-199396" b="-90625"/>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30"/>
    </mc:Choice>
    <mc:Fallback>
      <p:transition spd="slow" advTm="11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81</TotalTime>
  <Words>850</Words>
  <Application>Microsoft Office PowerPoint</Application>
  <PresentationFormat>Widescreen</PresentationFormat>
  <Paragraphs>49</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Chris Haerle</cp:lastModifiedBy>
  <cp:revision>5</cp:revision>
  <dcterms:created xsi:type="dcterms:W3CDTF">2020-08-19T17:59:24Z</dcterms:created>
  <dcterms:modified xsi:type="dcterms:W3CDTF">2022-10-16T18:35:32Z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